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57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96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7" r:id="rId29"/>
    <p:sldId id="288" r:id="rId30"/>
    <p:sldId id="289" r:id="rId31"/>
    <p:sldId id="285" r:id="rId32"/>
    <p:sldId id="286" r:id="rId33"/>
    <p:sldId id="290" r:id="rId34"/>
    <p:sldId id="291" r:id="rId35"/>
    <p:sldId id="292" r:id="rId36"/>
    <p:sldId id="293" r:id="rId37"/>
    <p:sldId id="295" r:id="rId38"/>
    <p:sldId id="294" r:id="rId39"/>
    <p:sldId id="297" r:id="rId40"/>
    <p:sldId id="298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815" autoAdjust="0"/>
  </p:normalViewPr>
  <p:slideViewPr>
    <p:cSldViewPr snapToGrid="0" snapToObjects="1">
      <p:cViewPr varScale="1">
        <p:scale>
          <a:sx n="104" d="100"/>
          <a:sy n="104" d="100"/>
        </p:scale>
        <p:origin x="-167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A5C5-A5EC-934F-B9BF-EA1558393200}" type="datetimeFigureOut">
              <a:rPr lang="en-US" smtClean="0"/>
              <a:t>7/5/13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E868-73D3-D94E-AAD2-F571FE27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2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A5C5-A5EC-934F-B9BF-EA1558393200}" type="datetimeFigureOut">
              <a:rPr lang="en-US" smtClean="0"/>
              <a:t>7/5/13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E868-73D3-D94E-AAD2-F571FE27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69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A5C5-A5EC-934F-B9BF-EA1558393200}" type="datetimeFigureOut">
              <a:rPr lang="en-US" smtClean="0"/>
              <a:t>7/5/13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E868-73D3-D94E-AAD2-F571FE27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A5C5-A5EC-934F-B9BF-EA1558393200}" type="datetimeFigureOut">
              <a:rPr lang="en-US" smtClean="0"/>
              <a:t>7/5/13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E868-73D3-D94E-AAD2-F571FE27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6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A5C5-A5EC-934F-B9BF-EA1558393200}" type="datetimeFigureOut">
              <a:rPr lang="en-US" smtClean="0"/>
              <a:t>7/5/13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E868-73D3-D94E-AAD2-F571FE27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1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A5C5-A5EC-934F-B9BF-EA1558393200}" type="datetimeFigureOut">
              <a:rPr lang="en-US" smtClean="0"/>
              <a:t>7/5/13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E868-73D3-D94E-AAD2-F571FE27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46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A5C5-A5EC-934F-B9BF-EA1558393200}" type="datetimeFigureOut">
              <a:rPr lang="en-US" smtClean="0"/>
              <a:t>7/5/13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E868-73D3-D94E-AAD2-F571FE27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04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A5C5-A5EC-934F-B9BF-EA1558393200}" type="datetimeFigureOut">
              <a:rPr lang="en-US" smtClean="0"/>
              <a:t>7/5/13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E868-73D3-D94E-AAD2-F571FE27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20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A5C5-A5EC-934F-B9BF-EA1558393200}" type="datetimeFigureOut">
              <a:rPr lang="en-US" smtClean="0"/>
              <a:t>7/5/13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E868-73D3-D94E-AAD2-F571FE27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3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A5C5-A5EC-934F-B9BF-EA1558393200}" type="datetimeFigureOut">
              <a:rPr lang="en-US" smtClean="0"/>
              <a:t>7/5/13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E868-73D3-D94E-AAD2-F571FE27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2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A5C5-A5EC-934F-B9BF-EA1558393200}" type="datetimeFigureOut">
              <a:rPr lang="en-US" smtClean="0"/>
              <a:t>7/5/13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1E868-73D3-D94E-AAD2-F571FE27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80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9A5C5-A5EC-934F-B9BF-EA1558393200}" type="datetimeFigureOut">
              <a:rPr lang="en-US" smtClean="0"/>
              <a:t>7/5/13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1E868-73D3-D94E-AAD2-F571FE273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6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1</a:t>
            </a:r>
            <a:br>
              <a:rPr lang="en-US" sz="2400" dirty="0" smtClean="0"/>
            </a:br>
            <a:r>
              <a:rPr lang="en-US" sz="2400" dirty="0" smtClean="0"/>
              <a:t>Ask-for-Recommendation </a:t>
            </a:r>
            <a:r>
              <a:rPr lang="en-US" sz="2400" dirty="0"/>
              <a:t>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40" y="162524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50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10</a:t>
            </a:r>
            <a:br>
              <a:rPr lang="en-US" sz="2400" dirty="0" smtClean="0"/>
            </a:br>
            <a:r>
              <a:rPr lang="en-US" sz="2400" dirty="0" smtClean="0"/>
              <a:t>Restaurant</a:t>
            </a:r>
            <a:br>
              <a:rPr lang="en-US" sz="2400" dirty="0" smtClean="0"/>
            </a:br>
            <a:r>
              <a:rPr lang="en-US" sz="2400" dirty="0" smtClean="0"/>
              <a:t>Detail</a:t>
            </a:r>
            <a:br>
              <a:rPr lang="en-US" sz="2400" dirty="0" smtClean="0"/>
            </a:br>
            <a:r>
              <a:rPr lang="en-US" sz="2400" dirty="0" smtClean="0"/>
              <a:t>Photos</a:t>
            </a:r>
            <a:br>
              <a:rPr lang="en-US" sz="2400" dirty="0" smtClean="0"/>
            </a:br>
            <a:r>
              <a:rPr lang="en-US" sz="2400" dirty="0" err="1" smtClean="0"/>
              <a:t>Fullscreen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78" y="122109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75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11</a:t>
            </a:r>
            <a:br>
              <a:rPr lang="en-US" sz="2400" dirty="0" smtClean="0"/>
            </a:br>
            <a:r>
              <a:rPr lang="en-US" sz="2400" dirty="0" smtClean="0"/>
              <a:t>Restaurant</a:t>
            </a:r>
            <a:br>
              <a:rPr lang="en-US" sz="2400" dirty="0" smtClean="0"/>
            </a:br>
            <a:r>
              <a:rPr lang="en-US" sz="2400" dirty="0" smtClean="0"/>
              <a:t>Detail</a:t>
            </a:r>
            <a:br>
              <a:rPr lang="en-US" sz="2400" dirty="0" smtClean="0"/>
            </a:br>
            <a:r>
              <a:rPr lang="en-US" sz="2400" dirty="0" err="1" smtClean="0"/>
              <a:t>MoreInfo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0" y="97688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3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12</a:t>
            </a:r>
            <a:br>
              <a:rPr lang="en-US" sz="2400" dirty="0" smtClean="0"/>
            </a:br>
            <a:r>
              <a:rPr lang="en-US" sz="2400" dirty="0" smtClean="0"/>
              <a:t>Restaurant</a:t>
            </a:r>
            <a:br>
              <a:rPr lang="en-US" sz="2400" dirty="0" smtClean="0"/>
            </a:br>
            <a:r>
              <a:rPr lang="en-US" sz="2400" dirty="0" smtClean="0"/>
              <a:t>Detail</a:t>
            </a:r>
            <a:br>
              <a:rPr lang="en-US" sz="2400" dirty="0" smtClean="0"/>
            </a:br>
            <a:r>
              <a:rPr lang="en-US" sz="2400" dirty="0" smtClean="0"/>
              <a:t>Menu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29" y="183165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37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13</a:t>
            </a:r>
            <a:br>
              <a:rPr lang="en-US" sz="2400" dirty="0" smtClean="0"/>
            </a:br>
            <a:r>
              <a:rPr lang="en-US" sz="2400" dirty="0" smtClean="0"/>
              <a:t>Recommendations</a:t>
            </a:r>
            <a:br>
              <a:rPr lang="en-US" sz="2400" dirty="0" smtClean="0"/>
            </a:br>
            <a:r>
              <a:rPr lang="en-US" sz="2400" dirty="0" smtClean="0"/>
              <a:t>List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16" y="97688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37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14</a:t>
            </a:r>
            <a:br>
              <a:rPr lang="en-US" sz="2400" dirty="0" smtClean="0"/>
            </a:br>
            <a:r>
              <a:rPr lang="en-US" sz="2400" dirty="0" smtClean="0"/>
              <a:t>Recommendations</a:t>
            </a:r>
            <a:br>
              <a:rPr lang="en-US" sz="2400" dirty="0" smtClean="0"/>
            </a:br>
            <a:r>
              <a:rPr lang="en-US" sz="2400" dirty="0" smtClean="0"/>
              <a:t>Request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03" y="0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37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14A</a:t>
            </a:r>
            <a:br>
              <a:rPr lang="en-US" sz="2400" dirty="0" smtClean="0"/>
            </a:br>
            <a:r>
              <a:rPr lang="en-US" sz="2400" dirty="0" smtClean="0"/>
              <a:t>Recommendations</a:t>
            </a:r>
            <a:br>
              <a:rPr lang="en-US" sz="2400" dirty="0" smtClean="0"/>
            </a:br>
            <a:r>
              <a:rPr lang="en-US" sz="2400" dirty="0" err="1" smtClean="0"/>
              <a:t>ForYou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0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48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15</a:t>
            </a:r>
            <a:br>
              <a:rPr lang="en-US" sz="2400" dirty="0" smtClean="0"/>
            </a:br>
            <a:r>
              <a:rPr lang="en-US" sz="2400" dirty="0" smtClean="0"/>
              <a:t>Recommendations</a:t>
            </a:r>
            <a:br>
              <a:rPr lang="en-US" sz="2400" dirty="0" smtClean="0"/>
            </a:br>
            <a:r>
              <a:rPr lang="en-US" sz="2400" dirty="0" err="1" smtClean="0"/>
              <a:t>Followup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66" y="0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19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16</a:t>
            </a:r>
            <a:br>
              <a:rPr lang="en-US" sz="2400" dirty="0" smtClean="0"/>
            </a:br>
            <a:r>
              <a:rPr lang="en-US" sz="2400" dirty="0" smtClean="0"/>
              <a:t>Recommendations</a:t>
            </a:r>
            <a:br>
              <a:rPr lang="en-US" sz="2400" dirty="0" smtClean="0"/>
            </a:br>
            <a:r>
              <a:rPr lang="en-US" sz="2400" dirty="0" smtClean="0"/>
              <a:t>Message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04" y="85477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19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17 </a:t>
            </a:r>
            <a:br>
              <a:rPr lang="en-US" sz="2400" dirty="0" smtClean="0"/>
            </a:br>
            <a:r>
              <a:rPr lang="en-US" sz="2400" dirty="0" smtClean="0"/>
              <a:t>Recommendations</a:t>
            </a:r>
            <a:br>
              <a:rPr lang="en-US" sz="2400" dirty="0" smtClean="0"/>
            </a:br>
            <a:r>
              <a:rPr lang="en-US" sz="2400" dirty="0" err="1" smtClean="0"/>
              <a:t>ShowLike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39" y="0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19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18</a:t>
            </a:r>
            <a:br>
              <a:rPr lang="en-US" sz="2400" dirty="0" smtClean="0"/>
            </a:br>
            <a:r>
              <a:rPr lang="en-US" sz="2400" dirty="0" smtClean="0"/>
              <a:t>Recommendations</a:t>
            </a:r>
            <a:br>
              <a:rPr lang="en-US" sz="2400" dirty="0" smtClean="0"/>
            </a:br>
            <a:r>
              <a:rPr lang="en-US" sz="2400" dirty="0" err="1" smtClean="0"/>
              <a:t>DidYouLike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7" y="122110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19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2</a:t>
            </a:r>
            <a:br>
              <a:rPr lang="en-US" sz="2400" dirty="0" smtClean="0"/>
            </a:br>
            <a:r>
              <a:rPr lang="en-US" sz="2400" dirty="0" smtClean="0"/>
              <a:t>Ask-for-Recommendation Friends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52" y="85477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43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3432" y="646511"/>
            <a:ext cx="2269709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19</a:t>
            </a:r>
            <a:br>
              <a:rPr lang="en-US" sz="2400" dirty="0" smtClean="0"/>
            </a:br>
            <a:r>
              <a:rPr lang="en-US" sz="2400" dirty="0" err="1" smtClean="0"/>
              <a:t>MyProfile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Home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21"/>
            <a:ext cx="365022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030" y="134321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19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20</a:t>
            </a:r>
            <a:br>
              <a:rPr lang="en-US" sz="2400" dirty="0" smtClean="0"/>
            </a:br>
            <a:r>
              <a:rPr lang="en-US" sz="2400" dirty="0" err="1" smtClean="0"/>
              <a:t>MyProfile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err="1" smtClean="0"/>
              <a:t>AboutMe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16" y="122110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9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21</a:t>
            </a:r>
            <a:br>
              <a:rPr lang="en-US" sz="2400" dirty="0" smtClean="0"/>
            </a:br>
            <a:r>
              <a:rPr lang="en-US" sz="2400" dirty="0" err="1" smtClean="0"/>
              <a:t>MyProfile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Following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93" y="183165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9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22</a:t>
            </a:r>
            <a:br>
              <a:rPr lang="en-US" sz="2400" dirty="0" smtClean="0"/>
            </a:br>
            <a:r>
              <a:rPr lang="en-US" sz="2400" dirty="0" err="1" smtClean="0"/>
              <a:t>MyProfile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Followers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43" y="97688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9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23</a:t>
            </a:r>
            <a:br>
              <a:rPr lang="en-US" sz="2400" dirty="0" smtClean="0"/>
            </a:br>
            <a:r>
              <a:rPr lang="en-US" sz="2400" dirty="0" err="1" smtClean="0"/>
              <a:t>MyProfile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Friends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93" y="97688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82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24</a:t>
            </a:r>
            <a:br>
              <a:rPr lang="en-US" sz="2400" dirty="0" smtClean="0"/>
            </a:br>
            <a:r>
              <a:rPr lang="en-US" sz="2400" dirty="0" err="1" smtClean="0"/>
              <a:t>MyProfile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Restaurants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40" y="0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82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93426" y="561034"/>
            <a:ext cx="2611656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25</a:t>
            </a:r>
            <a:br>
              <a:rPr lang="en-US" sz="2400" dirty="0" smtClean="0"/>
            </a:br>
            <a:r>
              <a:rPr lang="en-US" sz="2400" dirty="0" err="1" smtClean="0"/>
              <a:t>UserProfile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Home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022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880" y="0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82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26</a:t>
            </a:r>
            <a:br>
              <a:rPr lang="en-US" sz="2400" dirty="0" smtClean="0"/>
            </a:br>
            <a:r>
              <a:rPr lang="en-US" sz="2400" dirty="0" err="1" smtClean="0"/>
              <a:t>UserProfile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err="1" smtClean="0"/>
              <a:t>AboutMe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40" y="-97688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82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27</a:t>
            </a:r>
            <a:br>
              <a:rPr lang="en-US" sz="2400" dirty="0" smtClean="0"/>
            </a:br>
            <a:r>
              <a:rPr lang="en-US" sz="2400" dirty="0" err="1" smtClean="0"/>
              <a:t>UserProfile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Following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49578" y="122110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95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28</a:t>
            </a:r>
            <a:br>
              <a:rPr lang="en-US" sz="2400" dirty="0" smtClean="0"/>
            </a:br>
            <a:r>
              <a:rPr lang="en-US" sz="2400" dirty="0" err="1" smtClean="0"/>
              <a:t>UserProfile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Followers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0" y="0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95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</a:t>
            </a:r>
            <a:r>
              <a:rPr lang="en-US" sz="2400" dirty="0"/>
              <a:t>3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Restaurants</a:t>
            </a:r>
            <a:br>
              <a:rPr lang="en-US" sz="2400" dirty="0" smtClean="0"/>
            </a:br>
            <a:r>
              <a:rPr lang="en-US" sz="2400" dirty="0" smtClean="0"/>
              <a:t>While-You-Wait</a:t>
            </a:r>
            <a:endParaRPr lang="en-US" sz="2400" dirty="0"/>
          </a:p>
        </p:txBody>
      </p:sp>
      <p:pic>
        <p:nvPicPr>
          <p:cNvPr id="4" name="Picture 3" descr="Screen Shot 2013-05-27 at 12.18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8" y="0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43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29</a:t>
            </a:r>
            <a:br>
              <a:rPr lang="en-US" sz="2400" dirty="0" smtClean="0"/>
            </a:br>
            <a:r>
              <a:rPr lang="en-US" sz="2400" dirty="0" err="1" smtClean="0"/>
              <a:t>UserProfile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Friends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43" y="0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95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30</a:t>
            </a:r>
            <a:br>
              <a:rPr lang="en-US" sz="2400" dirty="0" smtClean="0"/>
            </a:br>
            <a:r>
              <a:rPr lang="en-US" sz="2400" dirty="0" err="1" smtClean="0"/>
              <a:t>UserProfile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Restaurants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05" y="0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82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31</a:t>
            </a:r>
            <a:br>
              <a:rPr lang="en-US" sz="2400" dirty="0" smtClean="0"/>
            </a:br>
            <a:r>
              <a:rPr lang="en-US" sz="2400" dirty="0" err="1" smtClean="0"/>
              <a:t>UserProfile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Report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91" y="134321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82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32</a:t>
            </a:r>
            <a:br>
              <a:rPr lang="en-US" sz="2400" dirty="0" smtClean="0"/>
            </a:br>
            <a:r>
              <a:rPr lang="en-US" sz="2400" dirty="0" err="1" smtClean="0"/>
              <a:t>UserProfile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err="1" smtClean="0"/>
              <a:t>SendMessage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92" y="0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09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68936" y="682472"/>
            <a:ext cx="2175064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33</a:t>
            </a:r>
            <a:br>
              <a:rPr lang="en-US" sz="2400" dirty="0" smtClean="0"/>
            </a:br>
            <a:r>
              <a:rPr lang="en-US" sz="2400" dirty="0" smtClean="0"/>
              <a:t>Settings</a:t>
            </a:r>
            <a:br>
              <a:rPr lang="en-US" sz="2400" dirty="0" smtClean="0"/>
            </a:br>
            <a:r>
              <a:rPr lang="en-US" sz="2400" dirty="0" smtClean="0"/>
              <a:t>Social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065" y="0"/>
            <a:ext cx="365022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710" y="0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09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19802" y="463346"/>
            <a:ext cx="1819642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34</a:t>
            </a:r>
            <a:br>
              <a:rPr lang="en-US" sz="2400" dirty="0" smtClean="0"/>
            </a:br>
            <a:r>
              <a:rPr lang="en-US" sz="2400" dirty="0" smtClean="0"/>
              <a:t>Settings</a:t>
            </a:r>
            <a:br>
              <a:rPr lang="en-US" sz="2400" dirty="0" smtClean="0"/>
            </a:br>
            <a:r>
              <a:rPr lang="en-US" sz="2400" dirty="0" smtClean="0"/>
              <a:t>Notification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022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469576" y="0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23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35</a:t>
            </a:r>
            <a:br>
              <a:rPr lang="en-US" sz="2400" dirty="0" smtClean="0"/>
            </a:br>
            <a:r>
              <a:rPr lang="en-US" sz="2400" dirty="0" smtClean="0"/>
              <a:t>Settings</a:t>
            </a:r>
            <a:br>
              <a:rPr lang="en-US" sz="2400" dirty="0" smtClean="0"/>
            </a:br>
            <a:r>
              <a:rPr lang="en-US" sz="2400" dirty="0" smtClean="0"/>
              <a:t>Privacy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54" y="85477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23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36</a:t>
            </a:r>
            <a:br>
              <a:rPr lang="en-US" sz="2400" dirty="0" smtClean="0"/>
            </a:br>
            <a:r>
              <a:rPr lang="en-US" sz="2400" dirty="0" smtClean="0"/>
              <a:t>Settings</a:t>
            </a:r>
            <a:br>
              <a:rPr lang="en-US" sz="2400" dirty="0" smtClean="0"/>
            </a:br>
            <a:r>
              <a:rPr lang="en-US" sz="2400" dirty="0" err="1" smtClean="0"/>
              <a:t>ContactUs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29" y="0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23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37</a:t>
            </a:r>
            <a:br>
              <a:rPr lang="en-US" sz="2400" dirty="0" smtClean="0"/>
            </a:br>
            <a:r>
              <a:rPr lang="en-US" sz="2400" dirty="0" smtClean="0"/>
              <a:t>Settings</a:t>
            </a:r>
            <a:br>
              <a:rPr lang="en-US" sz="2400" dirty="0" smtClean="0"/>
            </a:br>
            <a:r>
              <a:rPr lang="en-US" sz="2400" dirty="0" smtClean="0"/>
              <a:t>Logout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67" y="0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23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38</a:t>
            </a:r>
            <a:br>
              <a:rPr lang="en-US" sz="2400" dirty="0" smtClean="0"/>
            </a:br>
            <a:r>
              <a:rPr lang="en-US" sz="2400" dirty="0" smtClean="0"/>
              <a:t>Login</a:t>
            </a:r>
            <a:br>
              <a:rPr lang="en-US" sz="2400" dirty="0" smtClean="0"/>
            </a:br>
            <a:r>
              <a:rPr lang="en-US" sz="2400" dirty="0" smtClean="0"/>
              <a:t>TS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50" y="113173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71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79" y="162524"/>
            <a:ext cx="3650226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832899" y="646511"/>
            <a:ext cx="3542988" cy="967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Screen 4</a:t>
            </a:r>
            <a:br>
              <a:rPr lang="en-US" sz="2400" dirty="0" smtClean="0"/>
            </a:br>
            <a:r>
              <a:rPr lang="en-US" sz="2400" dirty="0" smtClean="0"/>
              <a:t>Restaurants Search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08391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39</a:t>
            </a:r>
            <a:br>
              <a:rPr lang="en-US" sz="2400" dirty="0" smtClean="0"/>
            </a:br>
            <a:r>
              <a:rPr lang="en-US" sz="2400" dirty="0" smtClean="0"/>
              <a:t>Login</a:t>
            </a:r>
            <a:br>
              <a:rPr lang="en-US" sz="2400" dirty="0" smtClean="0"/>
            </a:br>
            <a:r>
              <a:rPr lang="en-US" sz="2400" dirty="0" smtClean="0"/>
              <a:t>FB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90" y="0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0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5</a:t>
            </a:r>
            <a:br>
              <a:rPr lang="en-US" sz="2400" dirty="0" smtClean="0"/>
            </a:br>
            <a:r>
              <a:rPr lang="en-US" sz="2400" dirty="0" smtClean="0"/>
              <a:t>Restaurant</a:t>
            </a:r>
            <a:br>
              <a:rPr lang="en-US" sz="2400" dirty="0" smtClean="0"/>
            </a:br>
            <a:r>
              <a:rPr lang="en-US" sz="2400" dirty="0" smtClean="0"/>
              <a:t>Detail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99" y="0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4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</a:t>
            </a:r>
            <a:r>
              <a:rPr lang="en-US" sz="2400" dirty="0"/>
              <a:t>6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Restaurant</a:t>
            </a:r>
            <a:br>
              <a:rPr lang="en-US" sz="2400" dirty="0" smtClean="0"/>
            </a:br>
            <a:r>
              <a:rPr lang="en-US" sz="2400" dirty="0" smtClean="0"/>
              <a:t>Detail</a:t>
            </a:r>
            <a:br>
              <a:rPr lang="en-US" sz="2400" dirty="0" smtClean="0"/>
            </a:br>
            <a:r>
              <a:rPr lang="en-US" sz="2400" dirty="0" smtClean="0"/>
              <a:t>Ask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13" y="0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47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</a:t>
            </a:r>
            <a:r>
              <a:rPr lang="en-US" sz="2400" dirty="0"/>
              <a:t>7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Restaurant</a:t>
            </a:r>
            <a:br>
              <a:rPr lang="en-US" sz="2400" dirty="0" smtClean="0"/>
            </a:br>
            <a:r>
              <a:rPr lang="en-US" sz="2400" dirty="0" smtClean="0"/>
              <a:t>Detail</a:t>
            </a:r>
            <a:br>
              <a:rPr lang="en-US" sz="2400" dirty="0" smtClean="0"/>
            </a:br>
            <a:r>
              <a:rPr lang="en-US" sz="2400" dirty="0" smtClean="0"/>
              <a:t>Deal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61" y="134321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47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8</a:t>
            </a:r>
            <a:br>
              <a:rPr lang="en-US" sz="2400" dirty="0" smtClean="0"/>
            </a:br>
            <a:r>
              <a:rPr lang="en-US" sz="2400" dirty="0" smtClean="0"/>
              <a:t>Restaurant</a:t>
            </a:r>
            <a:br>
              <a:rPr lang="en-US" sz="2400" dirty="0" smtClean="0"/>
            </a:br>
            <a:r>
              <a:rPr lang="en-US" sz="2400" dirty="0" smtClean="0"/>
              <a:t>Detail</a:t>
            </a:r>
            <a:br>
              <a:rPr lang="en-US" sz="2400" dirty="0" smtClean="0"/>
            </a:br>
            <a:r>
              <a:rPr lang="en-US" sz="2400" dirty="0" smtClean="0"/>
              <a:t>Tip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1" y="219798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41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899" y="646511"/>
            <a:ext cx="3542988" cy="967974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Screen 9</a:t>
            </a:r>
            <a:br>
              <a:rPr lang="en-US" sz="2400" dirty="0" smtClean="0"/>
            </a:br>
            <a:r>
              <a:rPr lang="en-US" sz="2400" dirty="0" smtClean="0"/>
              <a:t>Restaurant</a:t>
            </a:r>
            <a:br>
              <a:rPr lang="en-US" sz="2400" dirty="0" smtClean="0"/>
            </a:br>
            <a:r>
              <a:rPr lang="en-US" sz="2400" dirty="0" smtClean="0"/>
              <a:t>Detail</a:t>
            </a:r>
            <a:br>
              <a:rPr lang="en-US" sz="2400" dirty="0" smtClean="0"/>
            </a:br>
            <a:r>
              <a:rPr lang="en-US" sz="2400" dirty="0" smtClean="0"/>
              <a:t>Photos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1" y="0"/>
            <a:ext cx="365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41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10208</TotalTime>
  <Words>80</Words>
  <Application>Microsoft Macintosh PowerPoint</Application>
  <PresentationFormat>On-screen Show (4:3)</PresentationFormat>
  <Paragraphs>40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Screen 1 Ask-for-Recommendation Search</vt:lpstr>
      <vt:lpstr>Screen 2 Ask-for-Recommendation Friends</vt:lpstr>
      <vt:lpstr>Screen 3 Restaurants While-You-Wait</vt:lpstr>
      <vt:lpstr>PowerPoint Presentation</vt:lpstr>
      <vt:lpstr>Screen 5 Restaurant Detail </vt:lpstr>
      <vt:lpstr>Screen 6 Restaurant Detail Ask </vt:lpstr>
      <vt:lpstr>Screen 7 Restaurant Detail Deal </vt:lpstr>
      <vt:lpstr>Screen 8 Restaurant Detail Tip </vt:lpstr>
      <vt:lpstr>Screen 9 Restaurant Detail Photos </vt:lpstr>
      <vt:lpstr>Screen 10 Restaurant Detail Photos Fullscreen</vt:lpstr>
      <vt:lpstr>Screen 11 Restaurant Detail MoreInfo </vt:lpstr>
      <vt:lpstr>Screen 12 Restaurant Detail Menu </vt:lpstr>
      <vt:lpstr>Screen 13 Recommendations List</vt:lpstr>
      <vt:lpstr>Screen 14 Recommendations Request</vt:lpstr>
      <vt:lpstr>Screen 14A Recommendations ForYou</vt:lpstr>
      <vt:lpstr>Screen 15 Recommendations Followup</vt:lpstr>
      <vt:lpstr>Screen 16 Recommendations Message</vt:lpstr>
      <vt:lpstr>Screen 17  Recommendations ShowLike</vt:lpstr>
      <vt:lpstr>Screen 18 Recommendations DidYouLike</vt:lpstr>
      <vt:lpstr>Screen 19 MyProfile Home</vt:lpstr>
      <vt:lpstr>Screen 20 MyProfile AboutMe</vt:lpstr>
      <vt:lpstr>Screen 21 MyProfile Following</vt:lpstr>
      <vt:lpstr>Screen 22 MyProfile Followers</vt:lpstr>
      <vt:lpstr>Screen 23 MyProfile Friends</vt:lpstr>
      <vt:lpstr>Screen 24 MyProfile Restaurants</vt:lpstr>
      <vt:lpstr>Screen 25 UserProfile Home</vt:lpstr>
      <vt:lpstr>Screen 26 UserProfile AboutMe</vt:lpstr>
      <vt:lpstr>Screen 27 UserProfile Following</vt:lpstr>
      <vt:lpstr>Screen 28 UserProfile Followers</vt:lpstr>
      <vt:lpstr>Screen 29 UserProfile Friends</vt:lpstr>
      <vt:lpstr>Screen 30 UserProfile Restaurants</vt:lpstr>
      <vt:lpstr>Screen 31 UserProfile Report</vt:lpstr>
      <vt:lpstr>Screen 32 UserProfile SendMessage</vt:lpstr>
      <vt:lpstr>Screen 33 Settings Social</vt:lpstr>
      <vt:lpstr>Screen 34 Settings Notification</vt:lpstr>
      <vt:lpstr>Screen 35 Settings Privacy</vt:lpstr>
      <vt:lpstr>Screen 36 Settings ContactUs</vt:lpstr>
      <vt:lpstr>Screen 37 Settings Logout</vt:lpstr>
      <vt:lpstr>Screen 38 Login TS</vt:lpstr>
      <vt:lpstr>Screen 39 Login FB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Deepinder Gulati</dc:creator>
  <cp:lastModifiedBy>Deepinder Gulati</cp:lastModifiedBy>
  <cp:revision>46</cp:revision>
  <dcterms:created xsi:type="dcterms:W3CDTF">2013-05-25T22:25:15Z</dcterms:created>
  <dcterms:modified xsi:type="dcterms:W3CDTF">2013-07-08T12:43:44Z</dcterms:modified>
</cp:coreProperties>
</file>